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C1D9F-3F36-4218-9965-94C3A01CD00C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B3FB6-A3BA-4708-9FCD-3980C5BA714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B3FB6-A3BA-4708-9FCD-3980C5BA714F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4BB27-B455-4692-AA95-8A756D66C197}" type="datetimeFigureOut">
              <a:rPr lang="en-AU" smtClean="0"/>
              <a:pPr/>
              <a:t>19/10/2010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7C6D3-B0E4-4388-A7B5-41A95F57C81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" y="0"/>
            <a:ext cx="913967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4056" y="-243408"/>
            <a:ext cx="7772400" cy="1470025"/>
          </a:xfrm>
        </p:spPr>
        <p:txBody>
          <a:bodyPr>
            <a:normAutofit/>
          </a:bodyPr>
          <a:lstStyle/>
          <a:p>
            <a:r>
              <a:rPr lang="en-A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Life of the Tigers</a:t>
            </a:r>
            <a:endParaRPr lang="en-A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70992" y="0"/>
            <a:ext cx="9073008" cy="68079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smtClean="0">
                <a:solidFill>
                  <a:schemeClr val="bg1"/>
                </a:solidFill>
              </a:rPr>
              <a:t>Photos</a:t>
            </a:r>
            <a:endParaRPr lang="en-AU" sz="4800" dirty="0">
              <a:solidFill>
                <a:schemeClr val="bg1"/>
              </a:solidFill>
            </a:endParaRPr>
          </a:p>
        </p:txBody>
      </p:sp>
      <p:pic>
        <p:nvPicPr>
          <p:cNvPr id="5" name="Picture 4" descr="caspian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60848"/>
            <a:ext cx="2238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tiger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7838" y="1557338"/>
            <a:ext cx="20589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siberian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1557338"/>
            <a:ext cx="3101975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5313" y="3933825"/>
            <a:ext cx="2376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The Caspian Tiger (extinct since 1970)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987675" y="4006805"/>
            <a:ext cx="21605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The Bali Tiger (extinct since 1940)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5508625" y="3860800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The </a:t>
            </a:r>
            <a:r>
              <a:rPr lang="en-US" b="1" dirty="0" err="1">
                <a:solidFill>
                  <a:schemeClr val="bg1"/>
                </a:solidFill>
              </a:rPr>
              <a:t>Javan</a:t>
            </a:r>
            <a:r>
              <a:rPr lang="en-US" b="1" dirty="0">
                <a:solidFill>
                  <a:schemeClr val="bg1"/>
                </a:solidFill>
              </a:rPr>
              <a:t> Tiger (extinct since 1980)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0026"/>
            <a:ext cx="9073008" cy="68079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Contents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400" dirty="0" smtClean="0"/>
              <a:t>Habitat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/>
              <a:t>Food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/>
              <a:t>Predators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/>
              <a:t>Subspecies</a:t>
            </a:r>
            <a:endParaRPr lang="en-A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/>
              <a:t>Facts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400" dirty="0" smtClean="0"/>
              <a:t>Pictures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0026"/>
            <a:ext cx="9073008" cy="68079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smtClean="0"/>
              <a:t>Habitat</a:t>
            </a:r>
            <a:endParaRPr lang="en-AU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34129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sz="2100" b="1" dirty="0" smtClean="0"/>
              <a:t>A tiger's habitat is dependant on two basic factors. First, it should </a:t>
            </a:r>
          </a:p>
          <a:p>
            <a:pPr algn="ctr">
              <a:buNone/>
            </a:pPr>
            <a:r>
              <a:rPr lang="en-AU" sz="2100" b="1" dirty="0" smtClean="0"/>
              <a:t>provide good cover for stalking and second, it should have a good </a:t>
            </a:r>
          </a:p>
          <a:p>
            <a:pPr algn="ctr">
              <a:buNone/>
            </a:pPr>
            <a:r>
              <a:rPr lang="en-AU" sz="2100" b="1" dirty="0" smtClean="0"/>
              <a:t>abundance of prey. They live in wet, humid and hot jungles as well as icy </a:t>
            </a:r>
          </a:p>
          <a:p>
            <a:pPr algn="ctr">
              <a:buNone/>
            </a:pPr>
            <a:r>
              <a:rPr lang="en-AU" sz="2100" b="1" dirty="0" smtClean="0"/>
              <a:t>cold forests, tigers can live in almost any climate. All they need to </a:t>
            </a:r>
          </a:p>
          <a:p>
            <a:pPr algn="ctr">
              <a:buNone/>
            </a:pPr>
            <a:r>
              <a:rPr lang="en-AU" sz="2100" b="1" dirty="0" smtClean="0"/>
              <a:t>survive is  shade, water and food. Tigers can be found in the hot rain </a:t>
            </a:r>
          </a:p>
          <a:p>
            <a:pPr algn="ctr">
              <a:buNone/>
            </a:pPr>
            <a:r>
              <a:rPr lang="en-AU" sz="2100" b="1" dirty="0" smtClean="0"/>
              <a:t>forest of Malaysia, the dark thorny woods of India and the cold, snowy </a:t>
            </a:r>
          </a:p>
          <a:p>
            <a:pPr algn="ctr">
              <a:buNone/>
            </a:pPr>
            <a:r>
              <a:rPr lang="en-AU" sz="2100" b="1" dirty="0" smtClean="0"/>
              <a:t>forest of North East China and Russia. They also live in oak woods, tall </a:t>
            </a:r>
          </a:p>
          <a:p>
            <a:pPr algn="ctr">
              <a:buNone/>
            </a:pPr>
            <a:r>
              <a:rPr lang="en-AU" sz="2100" b="1" dirty="0" smtClean="0"/>
              <a:t>grassland, swamps. Tigers prefer to be in shadows and seldom go into </a:t>
            </a:r>
          </a:p>
          <a:p>
            <a:pPr algn="ctr">
              <a:buNone/>
            </a:pPr>
            <a:r>
              <a:rPr lang="en-AU" sz="2100" b="1" dirty="0" smtClean="0"/>
              <a:t>open country as Lions do.</a:t>
            </a:r>
          </a:p>
          <a:p>
            <a:pPr>
              <a:buNone/>
            </a:pPr>
            <a:endParaRPr lang="en-AU" sz="2100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0026"/>
            <a:ext cx="9073008" cy="68079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dirty="0" smtClean="0"/>
              <a:t>Food</a:t>
            </a:r>
            <a:endParaRPr lang="en-AU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AU" sz="2000" b="1" dirty="0" smtClean="0"/>
              <a:t>Tigers eat a whole lot of different animals, such as:</a:t>
            </a:r>
          </a:p>
          <a:p>
            <a:pPr algn="ctr">
              <a:buNone/>
            </a:pPr>
            <a:r>
              <a:rPr lang="en-AU" sz="2000" b="1" dirty="0" smtClean="0"/>
              <a:t>Deer, </a:t>
            </a:r>
            <a:r>
              <a:rPr lang="en-AU" sz="2000" b="1" dirty="0"/>
              <a:t>w</a:t>
            </a:r>
            <a:r>
              <a:rPr lang="en-AU" sz="2000" b="1" dirty="0" smtClean="0"/>
              <a:t>ild pig, </a:t>
            </a:r>
            <a:r>
              <a:rPr lang="en-AU" sz="2000" b="1" dirty="0"/>
              <a:t>birds, monkeys, leopards, </a:t>
            </a:r>
            <a:r>
              <a:rPr lang="en-AU" sz="2000" b="1" dirty="0" smtClean="0"/>
              <a:t>bears and </a:t>
            </a:r>
            <a:r>
              <a:rPr lang="en-AU" sz="2000" b="1" dirty="0"/>
              <a:t>wild cattle. </a:t>
            </a:r>
            <a:endParaRPr lang="en-AU" sz="2000" b="1" dirty="0" smtClean="0"/>
          </a:p>
          <a:p>
            <a:pPr algn="ctr">
              <a:buNone/>
            </a:pPr>
            <a:r>
              <a:rPr lang="en-AU" sz="2000" b="1" dirty="0" smtClean="0"/>
              <a:t>The way tigers catch their prey is by stalking the animal and at the right time</a:t>
            </a:r>
          </a:p>
          <a:p>
            <a:pPr algn="ctr">
              <a:buNone/>
            </a:pPr>
            <a:r>
              <a:rPr lang="en-AU" sz="2000" b="1" dirty="0" smtClean="0"/>
              <a:t> they pounce onto it biting its neck or throat. When the animal is dead the </a:t>
            </a:r>
          </a:p>
          <a:p>
            <a:pPr algn="ctr">
              <a:buNone/>
            </a:pPr>
            <a:r>
              <a:rPr lang="en-AU" sz="2000" b="1" dirty="0" smtClean="0"/>
              <a:t>tiger will take it back to its home and eat it. Tigers can eat up to 18 </a:t>
            </a:r>
          </a:p>
          <a:p>
            <a:pPr algn="ctr">
              <a:buNone/>
            </a:pPr>
            <a:r>
              <a:rPr lang="en-AU" sz="2000" b="1" dirty="0" smtClean="0"/>
              <a:t>kilograms of meat at one time.</a:t>
            </a:r>
          </a:p>
          <a:p>
            <a:pPr>
              <a:buNone/>
            </a:pPr>
            <a:endParaRPr lang="en-A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73008" cy="68079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smtClean="0"/>
              <a:t>Predators</a:t>
            </a:r>
            <a:endParaRPr lang="en-AU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AU" sz="2000" b="1" dirty="0" smtClean="0"/>
              <a:t>The main Predator to the tiger is us. The tigers are getting swiped out </a:t>
            </a:r>
          </a:p>
          <a:p>
            <a:pPr algn="ctr">
              <a:buNone/>
            </a:pPr>
            <a:r>
              <a:rPr lang="en-AU" sz="2000" b="1" dirty="0" smtClean="0"/>
              <a:t>because of what we are doing. If we are hunting them for food, fur, </a:t>
            </a:r>
            <a:r>
              <a:rPr lang="en-AU" sz="2000" b="1" dirty="0" smtClean="0"/>
              <a:t>rugs or</a:t>
            </a:r>
          </a:p>
          <a:p>
            <a:pPr algn="ctr">
              <a:buNone/>
            </a:pPr>
            <a:r>
              <a:rPr lang="en-AU" sz="2000" b="1" dirty="0" smtClean="0"/>
              <a:t>if </a:t>
            </a:r>
            <a:r>
              <a:rPr lang="en-AU" sz="2000" b="1" dirty="0" smtClean="0"/>
              <a:t>we are </a:t>
            </a:r>
            <a:r>
              <a:rPr lang="en-AU" sz="2000" b="1" dirty="0" smtClean="0"/>
              <a:t>chop </a:t>
            </a:r>
            <a:r>
              <a:rPr lang="en-AU" sz="2000" b="1" dirty="0" smtClean="0"/>
              <a:t>down its habitat so we can make our home </a:t>
            </a:r>
          </a:p>
          <a:p>
            <a:pPr algn="ctr">
              <a:buNone/>
            </a:pPr>
            <a:r>
              <a:rPr lang="en-AU" sz="2000" b="1" dirty="0" smtClean="0"/>
              <a:t>with their trees. We are killing them without knowing it. If we by products </a:t>
            </a:r>
          </a:p>
          <a:p>
            <a:pPr algn="ctr">
              <a:buNone/>
            </a:pPr>
            <a:r>
              <a:rPr lang="en-AU" sz="2000" b="1" dirty="0" smtClean="0"/>
              <a:t>that have palm oil in them, that palm oil would have killed a few tigers. So </a:t>
            </a:r>
          </a:p>
          <a:p>
            <a:pPr algn="ctr">
              <a:buNone/>
            </a:pPr>
            <a:r>
              <a:rPr lang="en-AU" sz="2000" b="1" dirty="0" smtClean="0"/>
              <a:t>we have to be careful of what we eat, use or what </a:t>
            </a:r>
            <a:r>
              <a:rPr lang="en-AU" sz="2000" b="1" dirty="0" smtClean="0"/>
              <a:t>we use to </a:t>
            </a:r>
            <a:r>
              <a:rPr lang="en-AU" sz="2000" b="1" dirty="0" smtClean="0"/>
              <a:t>build </a:t>
            </a:r>
            <a:r>
              <a:rPr lang="en-AU" sz="2000" b="1" dirty="0" smtClean="0"/>
              <a:t>our home out of.</a:t>
            </a:r>
            <a:endParaRPr lang="en-A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0026"/>
            <a:ext cx="9073008" cy="68079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smtClean="0"/>
              <a:t>Subspecies</a:t>
            </a:r>
            <a:endParaRPr lang="en-AU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AU" sz="2000" b="1" dirty="0" smtClean="0"/>
              <a:t>There was 8 subspecies of tigers in the world but 3 types have been extinct. </a:t>
            </a:r>
          </a:p>
          <a:p>
            <a:pPr algn="ctr">
              <a:buNone/>
            </a:pPr>
            <a:r>
              <a:rPr lang="en-AU" sz="2000" b="1" dirty="0" smtClean="0"/>
              <a:t>These 3 are: Caspian Tiger (extinct from the 1970s), Javan Tiger (extinct from </a:t>
            </a:r>
          </a:p>
          <a:p>
            <a:pPr algn="ctr">
              <a:buNone/>
            </a:pPr>
            <a:r>
              <a:rPr lang="en-AU" sz="2000" b="1" dirty="0" smtClean="0"/>
              <a:t>the 1980s) and the Bali Tiger (extinct from the 1940s). Although we have 5 </a:t>
            </a:r>
          </a:p>
          <a:p>
            <a:pPr algn="ctr">
              <a:buNone/>
            </a:pPr>
            <a:r>
              <a:rPr lang="en-AU" sz="2000" b="1" dirty="0" smtClean="0"/>
              <a:t>subspecies in the world left, soon they will be all gone, here are the 5 </a:t>
            </a:r>
          </a:p>
          <a:p>
            <a:pPr algn="ctr">
              <a:buNone/>
            </a:pPr>
            <a:r>
              <a:rPr lang="en-AU" sz="2000" b="1" dirty="0" smtClean="0"/>
              <a:t>subspecies: Bengal tiger, Sumatran tiger, </a:t>
            </a:r>
            <a:r>
              <a:rPr lang="en-US" sz="2000" b="1" dirty="0" smtClean="0">
                <a:cs typeface="Arial" charset="0"/>
              </a:rPr>
              <a:t>Siberian/Amur Tiger, South </a:t>
            </a:r>
          </a:p>
          <a:p>
            <a:pPr algn="ctr">
              <a:buNone/>
            </a:pPr>
            <a:r>
              <a:rPr lang="en-US" sz="2000" b="1" dirty="0" smtClean="0">
                <a:cs typeface="Arial" charset="0"/>
              </a:rPr>
              <a:t>China/Amoy Tiger and the Indo Chinese Tiger.</a:t>
            </a:r>
            <a:endParaRPr lang="en-A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73008" cy="68079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Facts</a:t>
            </a:r>
            <a:endParaRPr lang="en-AU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50825" y="1396673"/>
            <a:ext cx="396081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000" b="1" dirty="0"/>
              <a:t>Of tiger subspecies, the Siberian Tiger is the biggest cat that can weigh well up to eight hundred pounds.</a:t>
            </a:r>
          </a:p>
          <a:p>
            <a:pPr marL="342900" indent="-342900">
              <a:buFontTx/>
              <a:buAutoNum type="arabicPeriod"/>
            </a:pPr>
            <a:endParaRPr lang="en-US" sz="2000" b="1" dirty="0"/>
          </a:p>
          <a:p>
            <a:pPr marL="342900" indent="-342900"/>
            <a:r>
              <a:rPr lang="en-US" sz="2000" b="1" dirty="0"/>
              <a:t>2. Tigers are very beautiful and their striped coat makes for ideal camouflage.</a:t>
            </a:r>
          </a:p>
          <a:p>
            <a:pPr marL="342900" indent="-342900"/>
            <a:endParaRPr lang="en-US" sz="2000" b="1" dirty="0"/>
          </a:p>
          <a:p>
            <a:pPr marL="342900" indent="-342900"/>
            <a:r>
              <a:rPr lang="en-US" sz="2000" b="1" dirty="0"/>
              <a:t>3. A tiger's stripes are like fingerprints - no two are alike. In fact the stripes' pattern is often used to identify individual tigers in the wild.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 flipV="1">
            <a:off x="4500563" y="1578938"/>
            <a:ext cx="41767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b="1" dirty="0"/>
              <a:t> 4. An adult male tiger in the wild requires around one hundred and fifty kilograms of meat a month.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500563" y="2997200"/>
            <a:ext cx="40322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/>
              <a:t>5. If we don’t help </a:t>
            </a:r>
            <a:r>
              <a:rPr lang="en-US" sz="2000" b="1" dirty="0" smtClean="0"/>
              <a:t>to save </a:t>
            </a:r>
            <a:r>
              <a:rPr lang="en-US" sz="2000" b="1" dirty="0"/>
              <a:t>the tigers now, they will all be extinct by the 2020.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500563" y="4292600"/>
            <a:ext cx="42481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/>
              <a:t>6. Tigers are great swimmers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0992" y="0"/>
            <a:ext cx="9073008" cy="68079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smtClean="0"/>
              <a:t>Photos</a:t>
            </a:r>
            <a:endParaRPr lang="en-AU" sz="4800" dirty="0"/>
          </a:p>
        </p:txBody>
      </p:sp>
      <p:pic>
        <p:nvPicPr>
          <p:cNvPr id="5" name="Picture 7" descr="whiteti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1954213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sumatran_tig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556792"/>
            <a:ext cx="280828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Bengal%20Tiger"/>
          <p:cNvPicPr>
            <a:picLocks noChangeAspect="1" noChangeArrowheads="1"/>
          </p:cNvPicPr>
          <p:nvPr/>
        </p:nvPicPr>
        <p:blipFill>
          <a:blip r:embed="rId5" cstate="print"/>
          <a:srcRect t="11911" b="13875"/>
          <a:stretch>
            <a:fillRect/>
          </a:stretch>
        </p:blipFill>
        <p:spPr bwMode="auto">
          <a:xfrm>
            <a:off x="5796136" y="1556792"/>
            <a:ext cx="2735263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67544" y="4509120"/>
            <a:ext cx="2376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The White Tiger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915816" y="4437112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The Sumatran Tiger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940152" y="4509120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 The Bengal Tiger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imd.files.wordpress.com/2009/04/sumatran_tiger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0026"/>
            <a:ext cx="9073008" cy="680797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dirty="0" smtClean="0"/>
              <a:t>Photos</a:t>
            </a:r>
            <a:endParaRPr lang="en-AU" sz="4800" dirty="0"/>
          </a:p>
        </p:txBody>
      </p:sp>
      <p:pic>
        <p:nvPicPr>
          <p:cNvPr id="5" name="Picture 6" descr="Panthera%20tigris%20corbetti%20Indo-Chinese%20ti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235426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769624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628800"/>
            <a:ext cx="25590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south-china-tiger"/>
          <p:cNvPicPr>
            <a:picLocks noChangeAspect="1" noChangeArrowheads="1"/>
          </p:cNvPicPr>
          <p:nvPr/>
        </p:nvPicPr>
        <p:blipFill>
          <a:blip r:embed="rId5" cstate="print"/>
          <a:srcRect l="28015" t="6251" r="23986"/>
          <a:stretch>
            <a:fillRect/>
          </a:stretch>
        </p:blipFill>
        <p:spPr bwMode="auto">
          <a:xfrm>
            <a:off x="3203848" y="1700808"/>
            <a:ext cx="2376264" cy="334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51520" y="5301208"/>
            <a:ext cx="2592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The Indochinese tiger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6444208" y="5229200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The Siberian Tiger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059832" y="5301208"/>
            <a:ext cx="2880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The South China Tiger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582</Words>
  <Application>Microsoft Office PowerPoint</Application>
  <PresentationFormat>On-screen Show 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Life of the Tigers</vt:lpstr>
      <vt:lpstr>Contents</vt:lpstr>
      <vt:lpstr>Habitat</vt:lpstr>
      <vt:lpstr>Food</vt:lpstr>
      <vt:lpstr>Predators</vt:lpstr>
      <vt:lpstr>Subspecies</vt:lpstr>
      <vt:lpstr>Facts</vt:lpstr>
      <vt:lpstr>Photos</vt:lpstr>
      <vt:lpstr>Photos</vt:lpstr>
      <vt:lpstr>Photos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of the Tigers</dc:title>
  <dc:creator>Pcadd</dc:creator>
  <cp:lastModifiedBy>Pcadd</cp:lastModifiedBy>
  <cp:revision>28</cp:revision>
  <dcterms:created xsi:type="dcterms:W3CDTF">2010-10-17T04:50:32Z</dcterms:created>
  <dcterms:modified xsi:type="dcterms:W3CDTF">2010-10-19T01:57:40Z</dcterms:modified>
</cp:coreProperties>
</file>